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4" r:id="rId5"/>
    <p:sldMasterId id="2147483770" r:id="rId6"/>
    <p:sldMasterId id="2147483786" r:id="rId7"/>
    <p:sldMasterId id="2147483788" r:id="rId8"/>
  </p:sldMasterIdLst>
  <p:notesMasterIdLst>
    <p:notesMasterId r:id="rId13"/>
  </p:notesMasterIdLst>
  <p:handoutMasterIdLst>
    <p:handoutMasterId r:id="rId14"/>
  </p:handoutMasterIdLst>
  <p:sldIdLst>
    <p:sldId id="3065" r:id="rId9"/>
    <p:sldId id="3090" r:id="rId10"/>
    <p:sldId id="3091" r:id="rId11"/>
    <p:sldId id="3081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0"/>
            <p14:sldId id="3091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A5494-DA28-47E3-BF85-CE482F132B4C}" v="31" dt="2024-02-09T14:13:31.976"/>
    <p1510:client id="{75CB7FEF-D1E3-4E76-BB94-33C46B4B0CF3}" v="3" dt="2024-02-09T14:18:04.608"/>
    <p1510:client id="{832E4531-5920-41B7-AA74-3C11659E0057}" v="9" dt="2024-02-10T00:29:30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0" autoAdjust="0"/>
    <p:restoredTop sz="94826" autoAdjust="0"/>
  </p:normalViewPr>
  <p:slideViewPr>
    <p:cSldViewPr snapToGrid="0">
      <p:cViewPr varScale="1">
        <p:scale>
          <a:sx n="101" d="100"/>
          <a:sy n="101" d="100"/>
        </p:scale>
        <p:origin x="152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14.02.2024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14.02.2024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10.02.2024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Invictus Parfum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Parfum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Olympéa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Parfum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Parfum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Invictus Parfum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Parfum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                                     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Olympéa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Parfum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Parfum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holzig aromatisch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fougere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Kopfnote: Lavendel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Herznote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Schwarze Seife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Basisnote: Sandelholz 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Cashmeran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26.02.2024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20.02.2024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8853" y="5054683"/>
            <a:ext cx="1596788" cy="87351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8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Olympéa</a:t>
            </a:r>
            <a:r>
              <a:rPr lang="de-DE" sz="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 ML Travelspray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1,5 ML Samples</a:t>
            </a:r>
            <a:b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GWP Aufsteller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Invictus: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10 ML Travelspray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1,5 ML Samples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26.02.- 07.04.2024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DF2BD9D-A1F4-DE1A-EDBD-627D91B52078}"/>
              </a:ext>
            </a:extLst>
          </p:cNvPr>
          <p:cNvGrpSpPr>
            <a:grpSpLocks noChangeAspect="1"/>
          </p:cNvGrpSpPr>
          <p:nvPr/>
        </p:nvGrpSpPr>
        <p:grpSpPr>
          <a:xfrm>
            <a:off x="2348173" y="912656"/>
            <a:ext cx="2878920" cy="2476798"/>
            <a:chOff x="0" y="0"/>
            <a:chExt cx="2828934" cy="2430913"/>
          </a:xfrm>
        </p:grpSpPr>
        <p:pic>
          <p:nvPicPr>
            <p:cNvPr id="4" name="Picture 54" descr="A close up of a bottle&#10;&#10;Description automatically generated">
              <a:extLst>
                <a:ext uri="{FF2B5EF4-FFF2-40B4-BE49-F238E27FC236}">
                  <a16:creationId xmlns:a16="http://schemas.microsoft.com/office/drawing/2014/main" id="{25FBF41B-CE71-101F-0EFE-D4E05C67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44741" cy="2430913"/>
            </a:xfrm>
            <a:prstGeom prst="rect">
              <a:avLst/>
            </a:prstGeom>
          </p:spPr>
        </p:pic>
        <p:pic>
          <p:nvPicPr>
            <p:cNvPr id="5" name="Picture 55" descr="A black and gold perfume bottle&#10;&#10;Description automatically generated">
              <a:extLst>
                <a:ext uri="{FF2B5EF4-FFF2-40B4-BE49-F238E27FC236}">
                  <a16:creationId xmlns:a16="http://schemas.microsoft.com/office/drawing/2014/main" id="{DD3DAE3A-5179-3C29-4A6F-6271362DE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9910" y="442136"/>
              <a:ext cx="1379024" cy="1787151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CAE2F2D7-2E3D-9089-8ABA-9F19A606DB38}"/>
              </a:ext>
            </a:extLst>
          </p:cNvPr>
          <p:cNvSpPr txBox="1"/>
          <p:nvPr/>
        </p:nvSpPr>
        <p:spPr>
          <a:xfrm>
            <a:off x="3874915" y="4127314"/>
            <a:ext cx="278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Amber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Kopfnote: Pinker Pfeffer - Pflanzen-Akkord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Herznote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Jasmin - Orangenblüte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Basisnote: Vanille 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Cashmeran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4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MEDIAPLAN</a:t>
            </a:r>
          </a:p>
        </p:txBody>
      </p:sp>
      <p:sp>
        <p:nvSpPr>
          <p:cNvPr id="9" name="68 Rectángulo">
            <a:extLst>
              <a:ext uri="{FF2B5EF4-FFF2-40B4-BE49-F238E27FC236}">
                <a16:creationId xmlns:a16="http://schemas.microsoft.com/office/drawing/2014/main" id="{9274CB81-D6F2-ED10-47F8-200BE7DC5A09}"/>
              </a:ext>
            </a:extLst>
          </p:cNvPr>
          <p:cNvSpPr/>
          <p:nvPr/>
        </p:nvSpPr>
        <p:spPr bwMode="auto">
          <a:xfrm>
            <a:off x="480471" y="2587322"/>
            <a:ext cx="900000" cy="616246"/>
          </a:xfrm>
          <a:prstGeom prst="rect">
            <a:avLst/>
          </a:prstGeom>
          <a:solidFill>
            <a:srgbClr val="44546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INVICTUS/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prstClr val="white"/>
                </a:solidFill>
                <a:latin typeface="TheSansB W5 Plain" panose="020B0502050302020203" pitchFamily="34" charset="0"/>
                <a:sym typeface="Helvetica Light"/>
              </a:rPr>
              <a:t>OLYMPEA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cxnSp>
        <p:nvCxnSpPr>
          <p:cNvPr id="11" name="Conector recto 185">
            <a:extLst>
              <a:ext uri="{FF2B5EF4-FFF2-40B4-BE49-F238E27FC236}">
                <a16:creationId xmlns:a16="http://schemas.microsoft.com/office/drawing/2014/main" id="{D0F27EC9-594D-DC94-8150-FDD8AF51DC10}"/>
              </a:ext>
            </a:extLst>
          </p:cNvPr>
          <p:cNvCxnSpPr>
            <a:cxnSpLocks/>
          </p:cNvCxnSpPr>
          <p:nvPr/>
        </p:nvCxnSpPr>
        <p:spPr>
          <a:xfrm>
            <a:off x="472451" y="2508748"/>
            <a:ext cx="11379636" cy="1386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68 Rectángulo">
            <a:extLst>
              <a:ext uri="{FF2B5EF4-FFF2-40B4-BE49-F238E27FC236}">
                <a16:creationId xmlns:a16="http://schemas.microsoft.com/office/drawing/2014/main" id="{30B00F39-78EE-ED9F-4CDD-5965EBD0209B}"/>
              </a:ext>
            </a:extLst>
          </p:cNvPr>
          <p:cNvSpPr/>
          <p:nvPr/>
        </p:nvSpPr>
        <p:spPr bwMode="auto">
          <a:xfrm>
            <a:off x="1459214" y="2567779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TV</a:t>
            </a:r>
          </a:p>
        </p:txBody>
      </p:sp>
      <p:sp>
        <p:nvSpPr>
          <p:cNvPr id="15" name="68 Rectángulo">
            <a:extLst>
              <a:ext uri="{FF2B5EF4-FFF2-40B4-BE49-F238E27FC236}">
                <a16:creationId xmlns:a16="http://schemas.microsoft.com/office/drawing/2014/main" id="{516807C2-1D2E-A6C6-BB1F-9BD5F5408B28}"/>
              </a:ext>
            </a:extLst>
          </p:cNvPr>
          <p:cNvSpPr/>
          <p:nvPr/>
        </p:nvSpPr>
        <p:spPr bwMode="auto">
          <a:xfrm>
            <a:off x="1459214" y="2926928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DIGITAL</a:t>
            </a:r>
          </a:p>
        </p:txBody>
      </p:sp>
      <p:sp>
        <p:nvSpPr>
          <p:cNvPr id="16" name="Rectangle 105">
            <a:extLst>
              <a:ext uri="{FF2B5EF4-FFF2-40B4-BE49-F238E27FC236}">
                <a16:creationId xmlns:a16="http://schemas.microsoft.com/office/drawing/2014/main" id="{FD39DE93-5964-123A-D3D7-643B118472DB}"/>
              </a:ext>
            </a:extLst>
          </p:cNvPr>
          <p:cNvSpPr/>
          <p:nvPr/>
        </p:nvSpPr>
        <p:spPr bwMode="auto">
          <a:xfrm>
            <a:off x="2035216" y="1426000"/>
            <a:ext cx="4819928" cy="26553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90926" tIns="45485" rIns="90926" bIns="454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1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ST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HALF</a:t>
            </a:r>
          </a:p>
        </p:txBody>
      </p:sp>
      <p:sp>
        <p:nvSpPr>
          <p:cNvPr id="17" name="Rectangle 105">
            <a:extLst>
              <a:ext uri="{FF2B5EF4-FFF2-40B4-BE49-F238E27FC236}">
                <a16:creationId xmlns:a16="http://schemas.microsoft.com/office/drawing/2014/main" id="{3A99CB5E-2B60-2052-2E77-E6FA1768583B}"/>
              </a:ext>
            </a:extLst>
          </p:cNvPr>
          <p:cNvSpPr/>
          <p:nvPr/>
        </p:nvSpPr>
        <p:spPr bwMode="auto">
          <a:xfrm>
            <a:off x="2035216" y="1723343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18" name="CuadroTexto 149">
            <a:extLst>
              <a:ext uri="{FF2B5EF4-FFF2-40B4-BE49-F238E27FC236}">
                <a16:creationId xmlns:a16="http://schemas.microsoft.com/office/drawing/2014/main" id="{66B75177-4669-5170-F5E1-6DD3C17F82ED}"/>
              </a:ext>
            </a:extLst>
          </p:cNvPr>
          <p:cNvSpPr txBox="1"/>
          <p:nvPr/>
        </p:nvSpPr>
        <p:spPr>
          <a:xfrm>
            <a:off x="2412537" y="1934630"/>
            <a:ext cx="607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S.VAL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CuadroTexto 153">
            <a:extLst>
              <a:ext uri="{FF2B5EF4-FFF2-40B4-BE49-F238E27FC236}">
                <a16:creationId xmlns:a16="http://schemas.microsoft.com/office/drawing/2014/main" id="{D83BED04-83B3-436F-72DA-D5E15C267D1E}"/>
              </a:ext>
            </a:extLst>
          </p:cNvPr>
          <p:cNvSpPr txBox="1"/>
          <p:nvPr/>
        </p:nvSpPr>
        <p:spPr>
          <a:xfrm>
            <a:off x="4608698" y="1932038"/>
            <a:ext cx="383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CuadroTexto 159">
            <a:extLst>
              <a:ext uri="{FF2B5EF4-FFF2-40B4-BE49-F238E27FC236}">
                <a16:creationId xmlns:a16="http://schemas.microsoft.com/office/drawing/2014/main" id="{222091FE-6213-BBC3-756E-793BD0368EFC}"/>
              </a:ext>
            </a:extLst>
          </p:cNvPr>
          <p:cNvSpPr txBox="1"/>
          <p:nvPr/>
        </p:nvSpPr>
        <p:spPr>
          <a:xfrm>
            <a:off x="6071475" y="1941713"/>
            <a:ext cx="75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SUMMER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1" name="CuadroTexto 201">
            <a:extLst>
              <a:ext uri="{FF2B5EF4-FFF2-40B4-BE49-F238E27FC236}">
                <a16:creationId xmlns:a16="http://schemas.microsoft.com/office/drawing/2014/main" id="{1ACC0DD5-99F5-F1BF-55B1-B62B58810F33}"/>
              </a:ext>
            </a:extLst>
          </p:cNvPr>
          <p:cNvSpPr txBox="1"/>
          <p:nvPr/>
        </p:nvSpPr>
        <p:spPr>
          <a:xfrm>
            <a:off x="7922331" y="1923528"/>
            <a:ext cx="441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BTS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CuadroTexto 203">
            <a:extLst>
              <a:ext uri="{FF2B5EF4-FFF2-40B4-BE49-F238E27FC236}">
                <a16:creationId xmlns:a16="http://schemas.microsoft.com/office/drawing/2014/main" id="{DFBB30A9-A4A7-FA33-99DB-5AD2E653FA13}"/>
              </a:ext>
            </a:extLst>
          </p:cNvPr>
          <p:cNvSpPr txBox="1"/>
          <p:nvPr/>
        </p:nvSpPr>
        <p:spPr>
          <a:xfrm>
            <a:off x="4923207" y="1932038"/>
            <a:ext cx="351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CuadroTexto 201">
            <a:extLst>
              <a:ext uri="{FF2B5EF4-FFF2-40B4-BE49-F238E27FC236}">
                <a16:creationId xmlns:a16="http://schemas.microsoft.com/office/drawing/2014/main" id="{39FDB77F-B959-A73D-64FD-5591C2018AAA}"/>
              </a:ext>
            </a:extLst>
          </p:cNvPr>
          <p:cNvSpPr txBox="1"/>
          <p:nvPr/>
        </p:nvSpPr>
        <p:spPr>
          <a:xfrm>
            <a:off x="9592617" y="1936721"/>
            <a:ext cx="85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BF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uadroTexto 149">
            <a:extLst>
              <a:ext uri="{FF2B5EF4-FFF2-40B4-BE49-F238E27FC236}">
                <a16:creationId xmlns:a16="http://schemas.microsoft.com/office/drawing/2014/main" id="{A2A30BDA-681F-05A9-59C8-6A749195A1B1}"/>
              </a:ext>
            </a:extLst>
          </p:cNvPr>
          <p:cNvSpPr txBox="1"/>
          <p:nvPr/>
        </p:nvSpPr>
        <p:spPr>
          <a:xfrm>
            <a:off x="3528868" y="1939988"/>
            <a:ext cx="889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EASTER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Rectangle 105">
            <a:extLst>
              <a:ext uri="{FF2B5EF4-FFF2-40B4-BE49-F238E27FC236}">
                <a16:creationId xmlns:a16="http://schemas.microsoft.com/office/drawing/2014/main" id="{B39CE27E-A4BB-744F-63F4-1BD00324B55D}"/>
              </a:ext>
            </a:extLst>
          </p:cNvPr>
          <p:cNvSpPr/>
          <p:nvPr/>
        </p:nvSpPr>
        <p:spPr bwMode="auto">
          <a:xfrm>
            <a:off x="4458978" y="1723634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26" name="Rectangle 105">
            <a:extLst>
              <a:ext uri="{FF2B5EF4-FFF2-40B4-BE49-F238E27FC236}">
                <a16:creationId xmlns:a16="http://schemas.microsoft.com/office/drawing/2014/main" id="{5A43FED4-B53A-EDA1-4DBB-45DC887C8298}"/>
              </a:ext>
            </a:extLst>
          </p:cNvPr>
          <p:cNvSpPr/>
          <p:nvPr/>
        </p:nvSpPr>
        <p:spPr bwMode="auto">
          <a:xfrm>
            <a:off x="6922584" y="1416121"/>
            <a:ext cx="4819928" cy="26553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90926" tIns="45485" rIns="90926" bIns="454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2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nd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 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HALF</a:t>
            </a:r>
          </a:p>
        </p:txBody>
      </p:sp>
      <p:sp>
        <p:nvSpPr>
          <p:cNvPr id="27" name="Rectangle 105">
            <a:extLst>
              <a:ext uri="{FF2B5EF4-FFF2-40B4-BE49-F238E27FC236}">
                <a16:creationId xmlns:a16="http://schemas.microsoft.com/office/drawing/2014/main" id="{E38BC0BC-6BE7-6138-E8D6-C3270AA508C3}"/>
              </a:ext>
            </a:extLst>
          </p:cNvPr>
          <p:cNvSpPr/>
          <p:nvPr/>
        </p:nvSpPr>
        <p:spPr bwMode="auto">
          <a:xfrm>
            <a:off x="6936382" y="1723206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8" name="Rectangle 105">
            <a:extLst>
              <a:ext uri="{FF2B5EF4-FFF2-40B4-BE49-F238E27FC236}">
                <a16:creationId xmlns:a16="http://schemas.microsoft.com/office/drawing/2014/main" id="{18C021E1-AA35-5C3B-400B-72345EDFD006}"/>
              </a:ext>
            </a:extLst>
          </p:cNvPr>
          <p:cNvSpPr/>
          <p:nvPr/>
        </p:nvSpPr>
        <p:spPr bwMode="auto">
          <a:xfrm>
            <a:off x="9352493" y="1723206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33" name="CuadroTexto 201">
            <a:extLst>
              <a:ext uri="{FF2B5EF4-FFF2-40B4-BE49-F238E27FC236}">
                <a16:creationId xmlns:a16="http://schemas.microsoft.com/office/drawing/2014/main" id="{8648D348-D5C0-7C1A-07D9-2C0660E34C9C}"/>
              </a:ext>
            </a:extLst>
          </p:cNvPr>
          <p:cNvSpPr txBox="1"/>
          <p:nvPr/>
        </p:nvSpPr>
        <p:spPr>
          <a:xfrm>
            <a:off x="10778748" y="1943172"/>
            <a:ext cx="85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XMAS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7" name="68 Rectángulo">
            <a:extLst>
              <a:ext uri="{FF2B5EF4-FFF2-40B4-BE49-F238E27FC236}">
                <a16:creationId xmlns:a16="http://schemas.microsoft.com/office/drawing/2014/main" id="{67E7C62F-E61A-F7A2-DBDC-83F6B7C271B6}"/>
              </a:ext>
            </a:extLst>
          </p:cNvPr>
          <p:cNvSpPr/>
          <p:nvPr/>
        </p:nvSpPr>
        <p:spPr bwMode="auto">
          <a:xfrm>
            <a:off x="2894505" y="2577536"/>
            <a:ext cx="1241724" cy="28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cxnSp>
        <p:nvCxnSpPr>
          <p:cNvPr id="39" name="Conector recto 182">
            <a:extLst>
              <a:ext uri="{FF2B5EF4-FFF2-40B4-BE49-F238E27FC236}">
                <a16:creationId xmlns:a16="http://schemas.microsoft.com/office/drawing/2014/main" id="{97586CFF-0007-D02D-4081-1C1BAADA30D3}"/>
              </a:ext>
            </a:extLst>
          </p:cNvPr>
          <p:cNvCxnSpPr>
            <a:cxnSpLocks/>
          </p:cNvCxnSpPr>
          <p:nvPr/>
        </p:nvCxnSpPr>
        <p:spPr>
          <a:xfrm>
            <a:off x="413390" y="6374337"/>
            <a:ext cx="113876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185">
            <a:extLst>
              <a:ext uri="{FF2B5EF4-FFF2-40B4-BE49-F238E27FC236}">
                <a16:creationId xmlns:a16="http://schemas.microsoft.com/office/drawing/2014/main" id="{C1368DA8-2D0F-326F-DC60-887F76E96A8A}"/>
              </a:ext>
            </a:extLst>
          </p:cNvPr>
          <p:cNvCxnSpPr>
            <a:cxnSpLocks/>
          </p:cNvCxnSpPr>
          <p:nvPr/>
        </p:nvCxnSpPr>
        <p:spPr>
          <a:xfrm>
            <a:off x="480472" y="3352778"/>
            <a:ext cx="11379636" cy="1386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n 30" descr="Flag of Germany - Wikipedia">
            <a:extLst>
              <a:ext uri="{FF2B5EF4-FFF2-40B4-BE49-F238E27FC236}">
                <a16:creationId xmlns:a16="http://schemas.microsoft.com/office/drawing/2014/main" id="{2629A053-4C8F-2063-2B3D-B8235C133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1" y="1867587"/>
            <a:ext cx="590064" cy="36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149">
            <a:extLst>
              <a:ext uri="{FF2B5EF4-FFF2-40B4-BE49-F238E27FC236}">
                <a16:creationId xmlns:a16="http://schemas.microsoft.com/office/drawing/2014/main" id="{36AE3B37-3074-47D9-CF64-6F1B4B688D92}"/>
              </a:ext>
            </a:extLst>
          </p:cNvPr>
          <p:cNvSpPr txBox="1"/>
          <p:nvPr/>
        </p:nvSpPr>
        <p:spPr>
          <a:xfrm>
            <a:off x="2245879" y="2335077"/>
            <a:ext cx="1072178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>
                <a:solidFill>
                  <a:prstClr val="black"/>
                </a:solidFill>
                <a:latin typeface="Arial Black" panose="020B0A04020102020204" pitchFamily="34" charset="0"/>
              </a:rPr>
              <a:t>26.02 – 07-04.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9" name="CuadroTexto 149">
            <a:extLst>
              <a:ext uri="{FF2B5EF4-FFF2-40B4-BE49-F238E27FC236}">
                <a16:creationId xmlns:a16="http://schemas.microsoft.com/office/drawing/2014/main" id="{BCEBA51C-1970-35E8-76D1-51EDFF05F833}"/>
              </a:ext>
            </a:extLst>
          </p:cNvPr>
          <p:cNvSpPr txBox="1"/>
          <p:nvPr/>
        </p:nvSpPr>
        <p:spPr>
          <a:xfrm>
            <a:off x="10668416" y="2136880"/>
            <a:ext cx="1072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>
                <a:latin typeface="Arial Black" panose="020B0A04020102020204" pitchFamily="34" charset="0"/>
              </a:rPr>
              <a:t>CW 46 - 52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5" name="68 Rectángulo">
            <a:extLst>
              <a:ext uri="{FF2B5EF4-FFF2-40B4-BE49-F238E27FC236}">
                <a16:creationId xmlns:a16="http://schemas.microsoft.com/office/drawing/2014/main" id="{2F778958-7CFF-C2B8-5D86-743AC0C334A7}"/>
              </a:ext>
            </a:extLst>
          </p:cNvPr>
          <p:cNvSpPr/>
          <p:nvPr/>
        </p:nvSpPr>
        <p:spPr bwMode="auto">
          <a:xfrm>
            <a:off x="2217924" y="2935765"/>
            <a:ext cx="1155600" cy="288000"/>
          </a:xfrm>
          <a:prstGeom prst="rect">
            <a:avLst/>
          </a:prstGeom>
          <a:solidFill>
            <a:srgbClr val="44546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66" name="68 Rectángulo">
            <a:extLst>
              <a:ext uri="{FF2B5EF4-FFF2-40B4-BE49-F238E27FC236}">
                <a16:creationId xmlns:a16="http://schemas.microsoft.com/office/drawing/2014/main" id="{C0ACA19B-360C-8AB5-A76F-2D9EDFA9F3AD}"/>
              </a:ext>
            </a:extLst>
          </p:cNvPr>
          <p:cNvSpPr/>
          <p:nvPr/>
        </p:nvSpPr>
        <p:spPr bwMode="auto">
          <a:xfrm>
            <a:off x="10725520" y="2570538"/>
            <a:ext cx="1155600" cy="288000"/>
          </a:xfrm>
          <a:prstGeom prst="rect">
            <a:avLst/>
          </a:prstGeom>
          <a:solidFill>
            <a:srgbClr val="44546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67" name="68 Rectángulo">
            <a:extLst>
              <a:ext uri="{FF2B5EF4-FFF2-40B4-BE49-F238E27FC236}">
                <a16:creationId xmlns:a16="http://schemas.microsoft.com/office/drawing/2014/main" id="{E6592AB9-2A3B-2C23-699E-E429A0FEE62E}"/>
              </a:ext>
            </a:extLst>
          </p:cNvPr>
          <p:cNvSpPr/>
          <p:nvPr/>
        </p:nvSpPr>
        <p:spPr bwMode="auto">
          <a:xfrm>
            <a:off x="10725520" y="2940177"/>
            <a:ext cx="1155600" cy="288000"/>
          </a:xfrm>
          <a:prstGeom prst="rect">
            <a:avLst/>
          </a:prstGeom>
          <a:solidFill>
            <a:srgbClr val="44546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76" name="68 Rectángulo">
            <a:extLst>
              <a:ext uri="{FF2B5EF4-FFF2-40B4-BE49-F238E27FC236}">
                <a16:creationId xmlns:a16="http://schemas.microsoft.com/office/drawing/2014/main" id="{3E8B4F40-D789-5FC3-8AA0-E47A67338DB5}"/>
              </a:ext>
            </a:extLst>
          </p:cNvPr>
          <p:cNvSpPr/>
          <p:nvPr/>
        </p:nvSpPr>
        <p:spPr bwMode="auto">
          <a:xfrm>
            <a:off x="2216415" y="2572117"/>
            <a:ext cx="1155600" cy="288000"/>
          </a:xfrm>
          <a:prstGeom prst="rect">
            <a:avLst/>
          </a:prstGeom>
          <a:solidFill>
            <a:srgbClr val="44546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63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747fb7-c6ef-468b-89ec-ced32eac9b39">
      <Terms xmlns="http://schemas.microsoft.com/office/infopath/2007/PartnerControls"/>
    </lcf76f155ced4ddcb4097134ff3c332f>
    <TaxCatchAll xmlns="82c8fb71-d2fe-4de1-8e4c-186d2d8c0a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C01C48590964893BD56CE5FDDF96B" ma:contentTypeVersion="16" ma:contentTypeDescription="Create a new document." ma:contentTypeScope="" ma:versionID="a34536f81100ae7828f293a0117f054c">
  <xsd:schema xmlns:xsd="http://www.w3.org/2001/XMLSchema" xmlns:xs="http://www.w3.org/2001/XMLSchema" xmlns:p="http://schemas.microsoft.com/office/2006/metadata/properties" xmlns:ns2="82c8fb71-d2fe-4de1-8e4c-186d2d8c0abc" xmlns:ns3="fb747fb7-c6ef-468b-89ec-ced32eac9b39" targetNamespace="http://schemas.microsoft.com/office/2006/metadata/properties" ma:root="true" ma:fieldsID="b56c520d7e8d30e0cf9384aab8881dec" ns2:_="" ns3:_="">
    <xsd:import namespace="82c8fb71-d2fe-4de1-8e4c-186d2d8c0abc"/>
    <xsd:import namespace="fb747fb7-c6ef-468b-89ec-ced32eac9b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8fb71-d2fe-4de1-8e4c-186d2d8c0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d7ae316-b44d-4a47-b24b-4b90ed7a8a6d}" ma:internalName="TaxCatchAll" ma:showField="CatchAllData" ma:web="82c8fb71-d2fe-4de1-8e4c-186d2d8c0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7fb7-c6ef-468b-89ec-ced32eac9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77bd6c9-6b6a-44ce-827c-cecfcecc95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7F6F42-871B-4392-A6D8-9DFD048B0ADA}">
  <ds:schemaRefs>
    <ds:schemaRef ds:uri="http://schemas.microsoft.com/office/2006/metadata/properties"/>
    <ds:schemaRef ds:uri="http://schemas.microsoft.com/office/infopath/2007/PartnerControls"/>
    <ds:schemaRef ds:uri="fb747fb7-c6ef-468b-89ec-ced32eac9b39"/>
    <ds:schemaRef ds:uri="82c8fb71-d2fe-4de1-8e4c-186d2d8c0abc"/>
  </ds:schemaRefs>
</ds:datastoreItem>
</file>

<file path=customXml/itemProps2.xml><?xml version="1.0" encoding="utf-8"?>
<ds:datastoreItem xmlns:ds="http://schemas.openxmlformats.org/officeDocument/2006/customXml" ds:itemID="{9EB0DC1D-EA29-487D-ACEA-BA29EA39E8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77ABA-C59E-4022-B9BF-E1EE89C2B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8fb71-d2fe-4de1-8e4c-186d2d8c0abc"/>
    <ds:schemaRef ds:uri="fb747fb7-c6ef-468b-89ec-ced32eac9b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d874a0c-7cde-47e4-918d-86d77bc75633}" enabled="0" method="" siteId="{6d874a0c-7cde-47e4-918d-86d77bc756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240</Words>
  <Application>Microsoft Office PowerPoint</Application>
  <PresentationFormat>Breitbild</PresentationFormat>
  <Paragraphs>91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Georgia</vt:lpstr>
      <vt:lpstr>Tahoma</vt:lpstr>
      <vt:lpstr>TheSansB W3 Light</vt:lpstr>
      <vt:lpstr>TheSansB W5 Plain</vt:lpstr>
      <vt:lpstr>TheSansB W8 ExtraBold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Sven Becker</cp:lastModifiedBy>
  <cp:revision>667</cp:revision>
  <cp:lastPrinted>2021-10-12T08:01:43Z</cp:lastPrinted>
  <dcterms:created xsi:type="dcterms:W3CDTF">2019-01-03T07:40:27Z</dcterms:created>
  <dcterms:modified xsi:type="dcterms:W3CDTF">2024-02-14T12:29:09Z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0x01010050AC01C48590964893BD56CE5FDDF96B</vt:lpwstr>
  </property>
  <property fmtid="{D5CDD505-2E9C-101B-9397-08002B2CF9AE}" pid="3" name="MediaServiceImageTags">
    <vt:lpwstr/>
  </property>
</Properties>
</file>